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1" r:id="rId7"/>
    <p:sldId id="792" r:id="rId8"/>
    <p:sldId id="793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817472-A2ED-45B6-870C-C39A74D06404}" v="4" dt="2021-04-06T19:13:14.94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354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464CA0F5-BE9C-4514-A07E-FA03A8287BAF}"/>
    <pc:docChg chg="modSld">
      <pc:chgData name="Stefano Faccin" userId="bf6741b5-36bc-4b59-a73a-f03584833b71" providerId="ADAL" clId="{464CA0F5-BE9C-4514-A07E-FA03A8287BAF}" dt="2021-03-05T16:57:00.770" v="6" actId="20577"/>
      <pc:docMkLst>
        <pc:docMk/>
      </pc:docMkLst>
      <pc:sldChg chg="modSp mod">
        <pc:chgData name="Stefano Faccin" userId="bf6741b5-36bc-4b59-a73a-f03584833b71" providerId="ADAL" clId="{464CA0F5-BE9C-4514-A07E-FA03A8287BAF}" dt="2021-03-05T16:56:45.812" v="3" actId="20577"/>
        <pc:sldMkLst>
          <pc:docMk/>
          <pc:sldMk cId="2355700947" sldId="789"/>
        </pc:sldMkLst>
        <pc:graphicFrameChg chg="modGraphic">
          <ac:chgData name="Stefano Faccin" userId="bf6741b5-36bc-4b59-a73a-f03584833b71" providerId="ADAL" clId="{464CA0F5-BE9C-4514-A07E-FA03A8287BAF}" dt="2021-03-05T16:56:45.812" v="3" actId="20577"/>
          <ac:graphicFrameMkLst>
            <pc:docMk/>
            <pc:sldMk cId="2355700947" sldId="789"/>
            <ac:graphicFrameMk id="6" creationId="{542FBB54-B6B3-47FA-AF8E-F1894DC52459}"/>
          </ac:graphicFrameMkLst>
        </pc:graphicFrameChg>
      </pc:sldChg>
      <pc:sldChg chg="modSp mod">
        <pc:chgData name="Stefano Faccin" userId="bf6741b5-36bc-4b59-a73a-f03584833b71" providerId="ADAL" clId="{464CA0F5-BE9C-4514-A07E-FA03A8287BAF}" dt="2021-03-05T16:57:00.770" v="6" actId="20577"/>
        <pc:sldMkLst>
          <pc:docMk/>
          <pc:sldMk cId="1304530617" sldId="791"/>
        </pc:sldMkLst>
        <pc:spChg chg="mod">
          <ac:chgData name="Stefano Faccin" userId="bf6741b5-36bc-4b59-a73a-f03584833b71" providerId="ADAL" clId="{464CA0F5-BE9C-4514-A07E-FA03A8287BAF}" dt="2021-03-05T16:57:00.770" v="6" actId="20577"/>
          <ac:spMkLst>
            <pc:docMk/>
            <pc:sldMk cId="1304530617" sldId="791"/>
            <ac:spMk id="4" creationId="{07639B51-7A60-40FF-963D-02AC48416E72}"/>
          </ac:spMkLst>
        </pc:spChg>
      </pc:sldChg>
    </pc:docChg>
  </pc:docChgLst>
  <pc:docChgLst>
    <pc:chgData name="Stefano Faccin" userId="bf6741b5-36bc-4b59-a73a-f03584833b71" providerId="ADAL" clId="{22817472-A2ED-45B6-870C-C39A74D06404}"/>
    <pc:docChg chg="addSld modSld modMainMaster">
      <pc:chgData name="Stefano Faccin" userId="bf6741b5-36bc-4b59-a73a-f03584833b71" providerId="ADAL" clId="{22817472-A2ED-45B6-870C-C39A74D06404}" dt="2021-04-06T19:13:19.294" v="80" actId="1076"/>
      <pc:docMkLst>
        <pc:docMk/>
      </pc:docMkLst>
      <pc:sldChg chg="addSp modSp mod">
        <pc:chgData name="Stefano Faccin" userId="bf6741b5-36bc-4b59-a73a-f03584833b71" providerId="ADAL" clId="{22817472-A2ED-45B6-870C-C39A74D06404}" dt="2021-04-06T19:13:11.656" v="78" actId="1076"/>
        <pc:sldMkLst>
          <pc:docMk/>
          <pc:sldMk cId="2355700947" sldId="789"/>
        </pc:sldMkLst>
        <pc:spChg chg="mod">
          <ac:chgData name="Stefano Faccin" userId="bf6741b5-36bc-4b59-a73a-f03584833b71" providerId="ADAL" clId="{22817472-A2ED-45B6-870C-C39A74D06404}" dt="2021-04-06T19:11:58.427" v="39" actId="20577"/>
          <ac:spMkLst>
            <pc:docMk/>
            <pc:sldMk cId="2355700947" sldId="789"/>
            <ac:spMk id="2" creationId="{E6ED52C4-5430-4D56-8D2A-947A8B15DB3C}"/>
          </ac:spMkLst>
        </pc:spChg>
        <pc:spChg chg="add mod">
          <ac:chgData name="Stefano Faccin" userId="bf6741b5-36bc-4b59-a73a-f03584833b71" providerId="ADAL" clId="{22817472-A2ED-45B6-870C-C39A74D06404}" dt="2021-04-06T19:13:11.656" v="78" actId="1076"/>
          <ac:spMkLst>
            <pc:docMk/>
            <pc:sldMk cId="2355700947" sldId="789"/>
            <ac:spMk id="3" creationId="{76B4595B-4A2C-45F7-83A1-15073986A7EB}"/>
          </ac:spMkLst>
        </pc:spChg>
        <pc:graphicFrameChg chg="modGraphic">
          <ac:chgData name="Stefano Faccin" userId="bf6741b5-36bc-4b59-a73a-f03584833b71" providerId="ADAL" clId="{22817472-A2ED-45B6-870C-C39A74D06404}" dt="2021-04-06T19:12:10.073" v="44" actId="13926"/>
          <ac:graphicFrameMkLst>
            <pc:docMk/>
            <pc:sldMk cId="2355700947" sldId="789"/>
            <ac:graphicFrameMk id="6" creationId="{542FBB54-B6B3-47FA-AF8E-F1894DC52459}"/>
          </ac:graphicFrameMkLst>
        </pc:graphicFrameChg>
      </pc:sldChg>
      <pc:sldChg chg="addSp modSp mod">
        <pc:chgData name="Stefano Faccin" userId="bf6741b5-36bc-4b59-a73a-f03584833b71" providerId="ADAL" clId="{22817472-A2ED-45B6-870C-C39A74D06404}" dt="2021-04-06T19:13:19.294" v="80" actId="1076"/>
        <pc:sldMkLst>
          <pc:docMk/>
          <pc:sldMk cId="1304530617" sldId="791"/>
        </pc:sldMkLst>
        <pc:spChg chg="mod">
          <ac:chgData name="Stefano Faccin" userId="bf6741b5-36bc-4b59-a73a-f03584833b71" providerId="ADAL" clId="{22817472-A2ED-45B6-870C-C39A74D06404}" dt="2021-04-06T19:12:17.025" v="46" actId="20577"/>
          <ac:spMkLst>
            <pc:docMk/>
            <pc:sldMk cId="1304530617" sldId="791"/>
            <ac:spMk id="2" creationId="{7004E1B6-7C10-4462-B5DD-BB275803E4D3}"/>
          </ac:spMkLst>
        </pc:spChg>
        <pc:spChg chg="add mod">
          <ac:chgData name="Stefano Faccin" userId="bf6741b5-36bc-4b59-a73a-f03584833b71" providerId="ADAL" clId="{22817472-A2ED-45B6-870C-C39A74D06404}" dt="2021-04-06T19:13:19.294" v="80" actId="1076"/>
          <ac:spMkLst>
            <pc:docMk/>
            <pc:sldMk cId="1304530617" sldId="791"/>
            <ac:spMk id="5" creationId="{DA4A7BAF-4785-4016-9509-9622742DADA9}"/>
          </ac:spMkLst>
        </pc:spChg>
      </pc:sldChg>
      <pc:sldChg chg="add">
        <pc:chgData name="Stefano Faccin" userId="bf6741b5-36bc-4b59-a73a-f03584833b71" providerId="ADAL" clId="{22817472-A2ED-45B6-870C-C39A74D06404}" dt="2021-04-06T19:11:50.466" v="38"/>
        <pc:sldMkLst>
          <pc:docMk/>
          <pc:sldMk cId="271034763" sldId="792"/>
        </pc:sldMkLst>
      </pc:sldChg>
      <pc:sldChg chg="add">
        <pc:chgData name="Stefano Faccin" userId="bf6741b5-36bc-4b59-a73a-f03584833b71" providerId="ADAL" clId="{22817472-A2ED-45B6-870C-C39A74D06404}" dt="2021-04-06T19:11:50.466" v="38"/>
        <pc:sldMkLst>
          <pc:docMk/>
          <pc:sldMk cId="2054262752" sldId="793"/>
        </pc:sldMkLst>
      </pc:sldChg>
      <pc:sldMasterChg chg="modSp mod modSldLayout">
        <pc:chgData name="Stefano Faccin" userId="bf6741b5-36bc-4b59-a73a-f03584833b71" providerId="ADAL" clId="{22817472-A2ED-45B6-870C-C39A74D06404}" dt="2021-04-06T19:11:29.778" v="37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22817472-A2ED-45B6-870C-C39A74D06404}" dt="2021-04-06T19:10:49.636" v="1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efano Faccin" userId="bf6741b5-36bc-4b59-a73a-f03584833b71" providerId="ADAL" clId="{22817472-A2ED-45B6-870C-C39A74D06404}" dt="2021-04-06T19:11:29.778" v="3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22817472-A2ED-45B6-870C-C39A74D06404}" dt="2021-04-06T19:11:29.778" v="37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22817472-A2ED-45B6-870C-C39A74D06404}" dt="2021-04-06T19:10:02.291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4/6/2021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4/6/2021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#144E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12 April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16 April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S2-2102923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WG2#144E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12 April – 16 April,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SA WG2 Status report for ID_UAS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Stefano Faccin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Qualcomm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ID_UAS status after SA2#144E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ID_UAS is captured in TS 23.256.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0787198"/>
              </p:ext>
            </p:extLst>
          </p:nvPr>
        </p:nvGraphicFramePr>
        <p:xfrm>
          <a:off x="179388" y="127697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ID_UAS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6B4595B-4A2C-45F7-83A1-15073986A7EB}"/>
              </a:ext>
            </a:extLst>
          </p:cNvPr>
          <p:cNvSpPr txBox="1"/>
          <p:nvPr/>
        </p:nvSpPr>
        <p:spPr>
          <a:xfrm rot="20483732">
            <a:off x="1166676" y="3766657"/>
            <a:ext cx="6219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</a:rPr>
              <a:t>TO BE UPDATED AT SA2 #144E</a:t>
            </a:r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SA2#144E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Discussion on expanding the applicability of EAP-based UAV authentication to be applicable beyond UAV, i.e. a generic API-based solution for authentication, may require SA3 feedback.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The conclusion from the TR whether to use a UUAA procedure based on API, instead of an EAP-based procedure, was challenged in SA2#143E and related papers could not be approved. Note that the conclusion was driven by an LS from the aviation community indicating no interest in EAP-based solutions.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(SA2#144E)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normative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Submit T2 23.256 to SA#92-e plenary for approval.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If basic TR conclusions are being challenged, there is a risk of inability to complete the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4A7BAF-4785-4016-9509-9622742DADA9}"/>
              </a:ext>
            </a:extLst>
          </p:cNvPr>
          <p:cNvSpPr txBox="1"/>
          <p:nvPr/>
        </p:nvSpPr>
        <p:spPr>
          <a:xfrm rot="20483732">
            <a:off x="1225399" y="2290196"/>
            <a:ext cx="6219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</a:rPr>
              <a:t>TO BE UPDATED AT SA2 #144E</a:t>
            </a: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ID_UAS status after SA2#143E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ID_UAS is captured in TS 23.256.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/>
        </p:nvGraphicFramePr>
        <p:xfrm>
          <a:off x="179388" y="127697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ID_UAS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0347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Discussion on expanding the applicability of EAP-based UAV authentication to be applicable beyond UAV, i.e. a generic API-based solution for authentication, may require SA3 feedback.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The conclusion from the TR whether to use a UUAA procedure based on API, instead of an EAP-based procedure, was challenged in SA2#143E and related papers could not be approved. Note that the conclusion was driven by an LS from the aviation community indicating no interest in EAP-based solutions.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(SA2#144E)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normative work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Submit T2 23.256 to SA#92-e plenary for approval.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If basic TR conclusions are being challenged, there is a risk of inability to complete the WID.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26275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21150</TotalTime>
  <Words>429</Words>
  <Application>Microsoft Office PowerPoint</Application>
  <PresentationFormat>On-screen Show (4:3)</PresentationFormat>
  <Paragraphs>60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SA WG2 Status report for ID_UAS</vt:lpstr>
      <vt:lpstr>ID_UAS status after SA2#144E (1/2)</vt:lpstr>
      <vt:lpstr>FS_eNPN status after SA2#144E (2/2)</vt:lpstr>
      <vt:lpstr>ID_UAS status after SA2#143E (1/2)</vt:lpstr>
      <vt:lpstr>FS_eNPN status after SA2#143E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QC-02</cp:lastModifiedBy>
  <cp:revision>1514</cp:revision>
  <dcterms:created xsi:type="dcterms:W3CDTF">2008-08-30T09:32:10Z</dcterms:created>
  <dcterms:modified xsi:type="dcterms:W3CDTF">2021-04-06T19:13:21Z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